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2" r:id="rId4"/>
    <p:sldMasterId id="2147483682" r:id="rId5"/>
    <p:sldMasterId id="2147483692" r:id="rId6"/>
    <p:sldMasterId id="2147483702" r:id="rId7"/>
    <p:sldMasterId id="2147483712" r:id="rId8"/>
    <p:sldMasterId id="2147483722" r:id="rId9"/>
    <p:sldMasterId id="2147483732" r:id="rId10"/>
    <p:sldMasterId id="2147483742" r:id="rId11"/>
    <p:sldMasterId id="2147483752" r:id="rId12"/>
    <p:sldMasterId id="2147483762" r:id="rId13"/>
    <p:sldMasterId id="2147483772" r:id="rId14"/>
    <p:sldMasterId id="2147483782" r:id="rId15"/>
    <p:sldMasterId id="2147483792" r:id="rId16"/>
    <p:sldMasterId id="2147483806" r:id="rId17"/>
    <p:sldMasterId id="2147483820" r:id="rId18"/>
    <p:sldMasterId id="2147483834" r:id="rId19"/>
    <p:sldMasterId id="2147483848" r:id="rId20"/>
    <p:sldMasterId id="2147483862" r:id="rId21"/>
    <p:sldMasterId id="2147483876" r:id="rId22"/>
    <p:sldMasterId id="2147483890" r:id="rId23"/>
    <p:sldMasterId id="2147483904" r:id="rId24"/>
    <p:sldMasterId id="2147483918" r:id="rId25"/>
    <p:sldMasterId id="2147483932" r:id="rId26"/>
    <p:sldMasterId id="2147483946" r:id="rId27"/>
    <p:sldMasterId id="2147483960" r:id="rId28"/>
    <p:sldMasterId id="2147483974" r:id="rId29"/>
    <p:sldMasterId id="2147483988" r:id="rId30"/>
    <p:sldMasterId id="2147484002" r:id="rId31"/>
    <p:sldMasterId id="2147484016" r:id="rId32"/>
    <p:sldMasterId id="2147484030" r:id="rId33"/>
    <p:sldMasterId id="2147484044" r:id="rId34"/>
    <p:sldMasterId id="2147484058" r:id="rId35"/>
    <p:sldMasterId id="2147484072" r:id="rId36"/>
    <p:sldMasterId id="2147484086" r:id="rId37"/>
    <p:sldMasterId id="2147484100" r:id="rId38"/>
    <p:sldMasterId id="2147484114" r:id="rId39"/>
    <p:sldMasterId id="2147484128" r:id="rId40"/>
    <p:sldMasterId id="2147484142" r:id="rId41"/>
    <p:sldMasterId id="2147484156" r:id="rId42"/>
    <p:sldMasterId id="2147484170" r:id="rId43"/>
    <p:sldMasterId id="2147484184" r:id="rId44"/>
    <p:sldMasterId id="2147484198" r:id="rId45"/>
    <p:sldMasterId id="2147484212" r:id="rId46"/>
    <p:sldMasterId id="2147484226" r:id="rId47"/>
    <p:sldMasterId id="2147484240" r:id="rId48"/>
    <p:sldMasterId id="2147484254" r:id="rId49"/>
    <p:sldMasterId id="2147484268" r:id="rId50"/>
  </p:sldMasterIdLst>
  <p:notesMasterIdLst>
    <p:notesMasterId r:id="rId59"/>
  </p:notesMasterIdLst>
  <p:handoutMasterIdLst>
    <p:handoutMasterId r:id="rId66"/>
  </p:handoutMasterIdLst>
  <p:sldIdLst>
    <p:sldId id="289" r:id="rId51"/>
    <p:sldId id="1103" r:id="rId52"/>
    <p:sldId id="1106" r:id="rId53"/>
    <p:sldId id="1107" r:id="rId54"/>
    <p:sldId id="1108" r:id="rId55"/>
    <p:sldId id="1139" r:id="rId56"/>
    <p:sldId id="1138" r:id="rId57"/>
    <p:sldId id="1140" r:id="rId58"/>
    <p:sldId id="1141" r:id="rId60"/>
    <p:sldId id="1142" r:id="rId61"/>
    <p:sldId id="1143" r:id="rId62"/>
    <p:sldId id="1144" r:id="rId63"/>
    <p:sldId id="1113" r:id="rId64"/>
    <p:sldId id="313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9F3"/>
    <a:srgbClr val="CBCFE7"/>
    <a:srgbClr val="F57A00"/>
    <a:srgbClr val="FFFFFF"/>
    <a:srgbClr val="663300"/>
    <a:srgbClr val="25681A"/>
    <a:srgbClr val="7F6E00"/>
    <a:srgbClr val="996633"/>
    <a:srgbClr val="318B22"/>
    <a:srgbClr val="F5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5033" autoAdjust="0"/>
  </p:normalViewPr>
  <p:slideViewPr>
    <p:cSldViewPr snapToGrid="0" snapToObjects="1">
      <p:cViewPr varScale="1">
        <p:scale>
          <a:sx n="111" d="100"/>
          <a:sy n="111" d="100"/>
        </p:scale>
        <p:origin x="7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handoutMaster" Target="handoutMasters/handoutMaster1.xml"/><Relationship Id="rId65" Type="http://schemas.openxmlformats.org/officeDocument/2006/relationships/slide" Target="slides/slide14.xml"/><Relationship Id="rId64" Type="http://schemas.openxmlformats.org/officeDocument/2006/relationships/slide" Target="slides/slide13.xml"/><Relationship Id="rId63" Type="http://schemas.openxmlformats.org/officeDocument/2006/relationships/slide" Target="slides/slide12.xml"/><Relationship Id="rId62" Type="http://schemas.openxmlformats.org/officeDocument/2006/relationships/slide" Target="slides/slide11.xml"/><Relationship Id="rId61" Type="http://schemas.openxmlformats.org/officeDocument/2006/relationships/slide" Target="slides/slide10.xml"/><Relationship Id="rId60" Type="http://schemas.openxmlformats.org/officeDocument/2006/relationships/slide" Target="slides/slide9.xml"/><Relationship Id="rId6" Type="http://schemas.openxmlformats.org/officeDocument/2006/relationships/slideMaster" Target="slideMasters/slideMaster5.xml"/><Relationship Id="rId59" Type="http://schemas.openxmlformats.org/officeDocument/2006/relationships/notesMaster" Target="notesMasters/notesMaster1.xml"/><Relationship Id="rId58" Type="http://schemas.openxmlformats.org/officeDocument/2006/relationships/slide" Target="slides/slide8.xml"/><Relationship Id="rId57" Type="http://schemas.openxmlformats.org/officeDocument/2006/relationships/slide" Target="slides/slide7.xml"/><Relationship Id="rId56" Type="http://schemas.openxmlformats.org/officeDocument/2006/relationships/slide" Target="slides/slide6.xml"/><Relationship Id="rId55" Type="http://schemas.openxmlformats.org/officeDocument/2006/relationships/slide" Target="slides/slide5.xml"/><Relationship Id="rId54" Type="http://schemas.openxmlformats.org/officeDocument/2006/relationships/slide" Target="slides/slide4.xml"/><Relationship Id="rId53" Type="http://schemas.openxmlformats.org/officeDocument/2006/relationships/slide" Target="slides/slide3.xml"/><Relationship Id="rId52" Type="http://schemas.openxmlformats.org/officeDocument/2006/relationships/slide" Target="slides/slide2.xml"/><Relationship Id="rId51" Type="http://schemas.openxmlformats.org/officeDocument/2006/relationships/slide" Target="slides/slide1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2F9BD2-FE88-4D45-BD8D-65D1F34B0AD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8DFEF381-1089-498A-A2E9-536EBD00BCA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Vehicular</a:t>
          </a: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B104C5-5E13-4BA2-8795-D771D93EFD0B}" cxnId="{32322B96-B038-40F7-8B47-CE1A078C3F3A}" type="parTrans">
      <dgm:prSet/>
      <dgm:spPr/>
      <dgm:t>
        <a:bodyPr/>
        <a:p>
          <a:endParaRPr lang="en-US"/>
        </a:p>
      </dgm:t>
    </dgm:pt>
    <dgm:pt modelId="{D8F41DAE-72AA-41BD-884F-BB8861ABB8ED}" cxnId="{32322B96-B038-40F7-8B47-CE1A078C3F3A}" type="sibTrans">
      <dgm:prSet/>
      <dgm:spPr/>
      <dgm:t>
        <a:bodyPr/>
        <a:p>
          <a:endParaRPr lang="en-US"/>
        </a:p>
      </dgm:t>
    </dgm:pt>
    <dgm:pt modelId="{67856BDB-7B34-4717-A8DD-ED955D6E994B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Rent (non-Tesla)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2BA600-C67E-4B93-B4A5-0C0DECE788A8}" cxnId="{E3FB7A05-9223-4347-89EE-FC0C038E77B4}" type="parTrans">
      <dgm:prSet/>
      <dgm:spPr/>
      <dgm:t>
        <a:bodyPr/>
        <a:p>
          <a:endParaRPr lang="en-US"/>
        </a:p>
      </dgm:t>
    </dgm:pt>
    <dgm:pt modelId="{6E0A9D10-C2CB-4F7C-BF91-F881E97D27C2}" cxnId="{E3FB7A05-9223-4347-89EE-FC0C038E77B4}" type="sibTrans">
      <dgm:prSet/>
      <dgm:spPr/>
      <dgm:t>
        <a:bodyPr/>
        <a:p>
          <a:endParaRPr lang="en-US"/>
        </a:p>
      </dgm:t>
    </dgm:pt>
    <dgm:pt modelId="{1B146D14-2ED3-49DE-A207-1015EDB1304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Depreciation (Tesla)</a:t>
          </a:r>
          <a:endParaRPr lang="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C33CA5-88F5-4864-8132-706731EB045A}" cxnId="{1E12645F-01BB-4C6A-B2F1-545F6F1C7BD3}" type="parTrans">
      <dgm:prSet/>
      <dgm:spPr/>
    </dgm:pt>
    <dgm:pt modelId="{9A877815-5C7D-4454-9D0A-443463B4A3E6}" cxnId="{1E12645F-01BB-4C6A-B2F1-545F6F1C7BD3}" type="sibTrans">
      <dgm:prSet/>
      <dgm:spPr/>
    </dgm:pt>
    <dgm:pt modelId="{EB099D45-42E4-4FB3-8BE3-22A72863D5FC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Personnel</a:t>
          </a: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BA91CD-5382-45C0-B4F4-75094723F4D9}" cxnId="{A7276B9A-88DA-4D61-98A4-B143B5FF77BC}" type="parTrans">
      <dgm:prSet/>
      <dgm:spPr/>
      <dgm:t>
        <a:bodyPr/>
        <a:p>
          <a:endParaRPr lang="en-US"/>
        </a:p>
      </dgm:t>
    </dgm:pt>
    <dgm:pt modelId="{973C65EF-E3B8-4CF5-B140-FEC5A74F0B0E}" cxnId="{A7276B9A-88DA-4D61-98A4-B143B5FF77BC}" type="sibTrans">
      <dgm:prSet/>
      <dgm:spPr/>
      <dgm:t>
        <a:bodyPr/>
        <a:p>
          <a:endParaRPr lang="en-US"/>
        </a:p>
      </dgm:t>
    </dgm:pt>
    <dgm:pt modelId="{63116591-D397-40B5-AD45-C8FD7C1AD18F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Salaries</a:t>
          </a:r>
          <a:endParaRPr lang="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D9FDAB-90FC-4149-8FA1-C2011A738832}" cxnId="{511DAEAB-52E2-46C4-A627-DBEB8CB3CC13}" type="parTrans">
      <dgm:prSet/>
      <dgm:spPr/>
      <dgm:t>
        <a:bodyPr/>
        <a:p>
          <a:endParaRPr lang="en-US"/>
        </a:p>
      </dgm:t>
    </dgm:pt>
    <dgm:pt modelId="{B1B09198-8815-4821-8A77-DCC2993E3086}" cxnId="{511DAEAB-52E2-46C4-A627-DBEB8CB3CC13}" type="sibTrans">
      <dgm:prSet/>
      <dgm:spPr/>
      <dgm:t>
        <a:bodyPr/>
        <a:p>
          <a:endParaRPr lang="en-US"/>
        </a:p>
      </dgm:t>
    </dgm:pt>
    <dgm:pt modelId="{892A8C60-3036-4366-89C0-529F336CF33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Hotel + Per Diem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1324DF-5AD9-4B9F-A05D-22622EF36370}" cxnId="{0BF65426-3836-49C0-8F38-2B5A0A025BB4}" type="parTrans">
      <dgm:prSet/>
      <dgm:spPr/>
    </dgm:pt>
    <dgm:pt modelId="{E5B7082B-B0BF-44C3-B748-18C4F6C364B7}" cxnId="{0BF65426-3836-49C0-8F38-2B5A0A025BB4}" type="sibTrans">
      <dgm:prSet/>
      <dgm:spPr/>
    </dgm:pt>
    <dgm:pt modelId="{0C7614AF-FE1B-474B-8B3D-B1D06ACF75F6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Operational</a:t>
          </a: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05A9A7-2A86-4BF1-8D9D-4D36DE3099F5}" cxnId="{1C54BC6F-EF17-4F47-BCFD-E7ABDAE5AA30}" type="parTrans">
      <dgm:prSet/>
      <dgm:spPr/>
      <dgm:t>
        <a:bodyPr/>
        <a:p>
          <a:endParaRPr lang="en-US"/>
        </a:p>
      </dgm:t>
    </dgm:pt>
    <dgm:pt modelId="{2043401E-454D-4886-ADA9-FCC81736E837}" cxnId="{1C54BC6F-EF17-4F47-BCFD-E7ABDAE5AA30}" type="sibTrans">
      <dgm:prSet/>
      <dgm:spPr/>
      <dgm:t>
        <a:bodyPr/>
        <a:p>
          <a:endParaRPr lang="en-US"/>
        </a:p>
      </dgm:t>
    </dgm:pt>
    <dgm:pt modelId="{1595198B-D222-4BF8-83BF-0D3CA5996A3E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Energy Costs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050DE5-CBC7-4D41-8BB4-8999E754F806}" cxnId="{3F061183-021E-47F2-BA70-E0939B27FEF7}" type="parTrans">
      <dgm:prSet/>
      <dgm:spPr/>
      <dgm:t>
        <a:bodyPr/>
        <a:p>
          <a:endParaRPr lang="en-US"/>
        </a:p>
      </dgm:t>
    </dgm:pt>
    <dgm:pt modelId="{1D266B9B-E78F-4C1C-9CA1-FAC55716A8D9}" cxnId="{3F061183-021E-47F2-BA70-E0939B27FEF7}" type="sibTrans">
      <dgm:prSet/>
      <dgm:spPr/>
      <dgm:t>
        <a:bodyPr/>
        <a:p>
          <a:endParaRPr lang="en-US"/>
        </a:p>
      </dgm:t>
    </dgm:pt>
    <dgm:pt modelId="{CBB719A3-638C-41E0-B0EC-B22FA0508898}" type="pres">
      <dgm:prSet presAssocID="{982F9BD2-FE88-4D45-BD8D-65D1F34B0AD4}" presName="Name0" presStyleCnt="0">
        <dgm:presLayoutVars>
          <dgm:dir/>
          <dgm:animLvl val="lvl"/>
          <dgm:resizeHandles val="exact"/>
        </dgm:presLayoutVars>
      </dgm:prSet>
      <dgm:spPr/>
    </dgm:pt>
    <dgm:pt modelId="{53879FB3-2A34-4B19-A163-E7E5A2A61ED1}" type="pres">
      <dgm:prSet presAssocID="{8DFEF381-1089-498A-A2E9-536EBD00BCA1}" presName="linNode" presStyleCnt="0"/>
      <dgm:spPr/>
    </dgm:pt>
    <dgm:pt modelId="{BD6C8DA9-0F3A-464E-ACD2-6660B6C6E5C4}" type="pres">
      <dgm:prSet presAssocID="{8DFEF381-1089-498A-A2E9-536EBD00BC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76AE918-ABC8-47B8-8DD8-96F195BFB5B5}" type="pres">
      <dgm:prSet presAssocID="{8DFEF381-1089-498A-A2E9-536EBD00BCA1}" presName="descendantText" presStyleLbl="alignAccFollowNode1" presStyleIdx="0" presStyleCnt="3">
        <dgm:presLayoutVars>
          <dgm:bulletEnabled val="1"/>
        </dgm:presLayoutVars>
      </dgm:prSet>
      <dgm:spPr/>
    </dgm:pt>
    <dgm:pt modelId="{FFE0819C-8AC4-4036-9C1A-1EC29F5C921E}" type="pres">
      <dgm:prSet presAssocID="{D8F41DAE-72AA-41BD-884F-BB8861ABB8ED}" presName="sp" presStyleCnt="0"/>
      <dgm:spPr/>
    </dgm:pt>
    <dgm:pt modelId="{F7591D7B-260A-4799-8396-533EFCB75BEB}" type="pres">
      <dgm:prSet presAssocID="{EB099D45-42E4-4FB3-8BE3-22A72863D5FC}" presName="linNode" presStyleCnt="0"/>
      <dgm:spPr/>
    </dgm:pt>
    <dgm:pt modelId="{F8FCFA27-1E37-47F3-819F-CCC620DE8027}" type="pres">
      <dgm:prSet presAssocID="{EB099D45-42E4-4FB3-8BE3-22A72863D5F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1799245-8A88-4DFD-8913-C5C978690807}" type="pres">
      <dgm:prSet presAssocID="{EB099D45-42E4-4FB3-8BE3-22A72863D5FC}" presName="descendantText" presStyleLbl="alignAccFollowNode1" presStyleIdx="1" presStyleCnt="3">
        <dgm:presLayoutVars>
          <dgm:bulletEnabled val="1"/>
        </dgm:presLayoutVars>
      </dgm:prSet>
      <dgm:spPr/>
    </dgm:pt>
    <dgm:pt modelId="{8DCDF6EC-DA1E-4BFB-B25A-DFA57323B4B5}" type="pres">
      <dgm:prSet presAssocID="{973C65EF-E3B8-4CF5-B140-FEC5A74F0B0E}" presName="sp" presStyleCnt="0"/>
      <dgm:spPr/>
    </dgm:pt>
    <dgm:pt modelId="{3F2BB2C1-5788-46C7-BBC7-A198D39677C4}" type="pres">
      <dgm:prSet presAssocID="{0C7614AF-FE1B-474B-8B3D-B1D06ACF75F6}" presName="linNode" presStyleCnt="0"/>
      <dgm:spPr/>
    </dgm:pt>
    <dgm:pt modelId="{F3A1F871-519C-4E76-89EE-B8DB3D0BD125}" type="pres">
      <dgm:prSet presAssocID="{0C7614AF-FE1B-474B-8B3D-B1D06ACF75F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00652BC-5530-4BD7-A5E2-D7101737A3B5}" type="pres">
      <dgm:prSet presAssocID="{0C7614AF-FE1B-474B-8B3D-B1D06ACF75F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2322B96-B038-40F7-8B47-CE1A078C3F3A}" srcId="{982F9BD2-FE88-4D45-BD8D-65D1F34B0AD4}" destId="{8DFEF381-1089-498A-A2E9-536EBD00BCA1}" srcOrd="0" destOrd="0" parTransId="{7BB104C5-5E13-4BA2-8795-D771D93EFD0B}" sibTransId="{D8F41DAE-72AA-41BD-884F-BB8861ABB8ED}"/>
    <dgm:cxn modelId="{E3FB7A05-9223-4347-89EE-FC0C038E77B4}" srcId="{8DFEF381-1089-498A-A2E9-536EBD00BCA1}" destId="{67856BDB-7B34-4717-A8DD-ED955D6E994B}" srcOrd="0" destOrd="0" parTransId="{772BA600-C67E-4B93-B4A5-0C0DECE788A8}" sibTransId="{6E0A9D10-C2CB-4F7C-BF91-F881E97D27C2}"/>
    <dgm:cxn modelId="{1E12645F-01BB-4C6A-B2F1-545F6F1C7BD3}" srcId="{8DFEF381-1089-498A-A2E9-536EBD00BCA1}" destId="{1B146D14-2ED3-49DE-A207-1015EDB13041}" srcOrd="1" destOrd="0" parTransId="{E8C33CA5-88F5-4864-8132-706731EB045A}" sibTransId="{9A877815-5C7D-4454-9D0A-443463B4A3E6}"/>
    <dgm:cxn modelId="{A7276B9A-88DA-4D61-98A4-B143B5FF77BC}" srcId="{982F9BD2-FE88-4D45-BD8D-65D1F34B0AD4}" destId="{EB099D45-42E4-4FB3-8BE3-22A72863D5FC}" srcOrd="1" destOrd="0" parTransId="{C2BA91CD-5382-45C0-B4F4-75094723F4D9}" sibTransId="{973C65EF-E3B8-4CF5-B140-FEC5A74F0B0E}"/>
    <dgm:cxn modelId="{511DAEAB-52E2-46C4-A627-DBEB8CB3CC13}" srcId="{EB099D45-42E4-4FB3-8BE3-22A72863D5FC}" destId="{63116591-D397-40B5-AD45-C8FD7C1AD18F}" srcOrd="0" destOrd="1" parTransId="{35D9FDAB-90FC-4149-8FA1-C2011A738832}" sibTransId="{B1B09198-8815-4821-8A77-DCC2993E3086}"/>
    <dgm:cxn modelId="{0BF65426-3836-49C0-8F38-2B5A0A025BB4}" srcId="{EB099D45-42E4-4FB3-8BE3-22A72863D5FC}" destId="{892A8C60-3036-4366-89C0-529F336CF337}" srcOrd="1" destOrd="1" parTransId="{891324DF-5AD9-4B9F-A05D-22622EF36370}" sibTransId="{E5B7082B-B0BF-44C3-B748-18C4F6C364B7}"/>
    <dgm:cxn modelId="{1C54BC6F-EF17-4F47-BCFD-E7ABDAE5AA30}" srcId="{982F9BD2-FE88-4D45-BD8D-65D1F34B0AD4}" destId="{0C7614AF-FE1B-474B-8B3D-B1D06ACF75F6}" srcOrd="2" destOrd="0" parTransId="{6405A9A7-2A86-4BF1-8D9D-4D36DE3099F5}" sibTransId="{2043401E-454D-4886-ADA9-FCC81736E837}"/>
    <dgm:cxn modelId="{3F061183-021E-47F2-BA70-E0939B27FEF7}" srcId="{0C7614AF-FE1B-474B-8B3D-B1D06ACF75F6}" destId="{1595198B-D222-4BF8-83BF-0D3CA5996A3E}" srcOrd="0" destOrd="2" parTransId="{9E050DE5-CBC7-4D41-8BB4-8999E754F806}" sibTransId="{1D266B9B-E78F-4C1C-9CA1-FAC55716A8D9}"/>
    <dgm:cxn modelId="{36184340-D63C-49C4-B743-995061D2E8D6}" type="presOf" srcId="{982F9BD2-FE88-4D45-BD8D-65D1F34B0AD4}" destId="{CBB719A3-638C-41E0-B0EC-B22FA0508898}" srcOrd="0" destOrd="0" presId="urn:microsoft.com/office/officeart/2005/8/layout/vList5"/>
    <dgm:cxn modelId="{2A9E789F-7935-490B-B826-FC9058FE7FC3}" type="presParOf" srcId="{CBB719A3-638C-41E0-B0EC-B22FA0508898}" destId="{53879FB3-2A34-4B19-A163-E7E5A2A61ED1}" srcOrd="0" destOrd="0" presId="urn:microsoft.com/office/officeart/2005/8/layout/vList5"/>
    <dgm:cxn modelId="{80C66043-633D-440D-A28A-3FC6D0B5294B}" type="presParOf" srcId="{53879FB3-2A34-4B19-A163-E7E5A2A61ED1}" destId="{BD6C8DA9-0F3A-464E-ACD2-6660B6C6E5C4}" srcOrd="0" destOrd="0" presId="urn:microsoft.com/office/officeart/2005/8/layout/vList5"/>
    <dgm:cxn modelId="{C514FAE0-B244-4FF3-8AA3-FF2D582DFCF3}" type="presOf" srcId="{8DFEF381-1089-498A-A2E9-536EBD00BCA1}" destId="{BD6C8DA9-0F3A-464E-ACD2-6660B6C6E5C4}" srcOrd="0" destOrd="0" presId="urn:microsoft.com/office/officeart/2005/8/layout/vList5"/>
    <dgm:cxn modelId="{5C732B98-DF36-4864-9C2B-F7B303E3DD05}" type="presParOf" srcId="{53879FB3-2A34-4B19-A163-E7E5A2A61ED1}" destId="{D76AE918-ABC8-47B8-8DD8-96F195BFB5B5}" srcOrd="1" destOrd="0" presId="urn:microsoft.com/office/officeart/2005/8/layout/vList5"/>
    <dgm:cxn modelId="{31387DAE-D751-43CB-AF02-8AAF7D25A03A}" type="presOf" srcId="{67856BDB-7B34-4717-A8DD-ED955D6E994B}" destId="{D76AE918-ABC8-47B8-8DD8-96F195BFB5B5}" srcOrd="0" destOrd="0" presId="urn:microsoft.com/office/officeart/2005/8/layout/vList5"/>
    <dgm:cxn modelId="{D9E6B2FA-74B5-40BC-BE80-8EF8091701F5}" type="presOf" srcId="{1B146D14-2ED3-49DE-A207-1015EDB13041}" destId="{D76AE918-ABC8-47B8-8DD8-96F195BFB5B5}" srcOrd="0" destOrd="1" presId="urn:microsoft.com/office/officeart/2005/8/layout/vList5"/>
    <dgm:cxn modelId="{80AFB4DB-92F6-47A5-AF7A-AB66A9A3232C}" type="presParOf" srcId="{CBB719A3-638C-41E0-B0EC-B22FA0508898}" destId="{FFE0819C-8AC4-4036-9C1A-1EC29F5C921E}" srcOrd="1" destOrd="0" presId="urn:microsoft.com/office/officeart/2005/8/layout/vList5"/>
    <dgm:cxn modelId="{95503E4D-4D25-49EB-B2CF-0E5C5D4C24FD}" type="presParOf" srcId="{CBB719A3-638C-41E0-B0EC-B22FA0508898}" destId="{F7591D7B-260A-4799-8396-533EFCB75BEB}" srcOrd="2" destOrd="0" presId="urn:microsoft.com/office/officeart/2005/8/layout/vList5"/>
    <dgm:cxn modelId="{4926190B-084F-41C0-82C5-42430984AED4}" type="presParOf" srcId="{F7591D7B-260A-4799-8396-533EFCB75BEB}" destId="{F8FCFA27-1E37-47F3-819F-CCC620DE8027}" srcOrd="0" destOrd="2" presId="urn:microsoft.com/office/officeart/2005/8/layout/vList5"/>
    <dgm:cxn modelId="{4CE26799-DD35-4E76-83AD-FE518B96D698}" type="presOf" srcId="{EB099D45-42E4-4FB3-8BE3-22A72863D5FC}" destId="{F8FCFA27-1E37-47F3-819F-CCC620DE8027}" srcOrd="0" destOrd="0" presId="urn:microsoft.com/office/officeart/2005/8/layout/vList5"/>
    <dgm:cxn modelId="{2F321B9E-FBE6-48D7-9C78-664358215C13}" type="presParOf" srcId="{F7591D7B-260A-4799-8396-533EFCB75BEB}" destId="{B1799245-8A88-4DFD-8913-C5C978690807}" srcOrd="1" destOrd="2" presId="urn:microsoft.com/office/officeart/2005/8/layout/vList5"/>
    <dgm:cxn modelId="{D55C0C90-CD64-44B1-82E1-5B6D71C5435A}" type="presOf" srcId="{63116591-D397-40B5-AD45-C8FD7C1AD18F}" destId="{B1799245-8A88-4DFD-8913-C5C978690807}" srcOrd="0" destOrd="0" presId="urn:microsoft.com/office/officeart/2005/8/layout/vList5"/>
    <dgm:cxn modelId="{4467DD8B-7E3B-40DD-BFDB-A8E1AF4D8E79}" type="presOf" srcId="{892A8C60-3036-4366-89C0-529F336CF337}" destId="{B1799245-8A88-4DFD-8913-C5C978690807}" srcOrd="0" destOrd="1" presId="urn:microsoft.com/office/officeart/2005/8/layout/vList5"/>
    <dgm:cxn modelId="{BF02A9FA-E99D-4452-A102-8A7E795F7962}" type="presParOf" srcId="{CBB719A3-638C-41E0-B0EC-B22FA0508898}" destId="{8DCDF6EC-DA1E-4BFB-B25A-DFA57323B4B5}" srcOrd="3" destOrd="0" presId="urn:microsoft.com/office/officeart/2005/8/layout/vList5"/>
    <dgm:cxn modelId="{FFBC1025-2964-48C3-B0B3-501A8F653631}" type="presParOf" srcId="{CBB719A3-638C-41E0-B0EC-B22FA0508898}" destId="{3F2BB2C1-5788-46C7-BBC7-A198D39677C4}" srcOrd="4" destOrd="0" presId="urn:microsoft.com/office/officeart/2005/8/layout/vList5"/>
    <dgm:cxn modelId="{B2485CA5-9F6F-4A9A-BA74-D7D669243520}" type="presParOf" srcId="{3F2BB2C1-5788-46C7-BBC7-A198D39677C4}" destId="{F3A1F871-519C-4E76-89EE-B8DB3D0BD125}" srcOrd="0" destOrd="4" presId="urn:microsoft.com/office/officeart/2005/8/layout/vList5"/>
    <dgm:cxn modelId="{5B85B69B-C47E-4A46-9A9D-79FFC9DBEBBC}" type="presOf" srcId="{0C7614AF-FE1B-474B-8B3D-B1D06ACF75F6}" destId="{F3A1F871-519C-4E76-89EE-B8DB3D0BD125}" srcOrd="0" destOrd="0" presId="urn:microsoft.com/office/officeart/2005/8/layout/vList5"/>
    <dgm:cxn modelId="{17BC190A-116F-4F0E-B562-D3585D3FA517}" type="presParOf" srcId="{3F2BB2C1-5788-46C7-BBC7-A198D39677C4}" destId="{F00652BC-5530-4BD7-A5E2-D7101737A3B5}" srcOrd="1" destOrd="4" presId="urn:microsoft.com/office/officeart/2005/8/layout/vList5"/>
    <dgm:cxn modelId="{DBCC4C0A-AF3C-4B89-9C2B-CA2A7AAA4566}" type="presOf" srcId="{1595198B-D222-4BF8-83BF-0D3CA5996A3E}" destId="{F00652BC-5530-4BD7-A5E2-D7101737A3B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639435" cy="3222625"/>
        <a:chOff x="0" y="0"/>
        <a:chExt cx="5639435" cy="3222625"/>
      </a:xfrm>
    </dsp:grpSpPr>
    <dsp:sp modelId="{D76AE918-ABC8-47B8-8DD8-96F195BFB5B5}">
      <dsp:nvSpPr>
        <dsp:cNvPr id="4" name="Round Same Side Corner Rectangle 3"/>
        <dsp:cNvSpPr/>
      </dsp:nvSpPr>
      <dsp:spPr bwMode="white">
        <a:xfrm rot="5400000">
          <a:off x="3418993" y="-1284841"/>
          <a:ext cx="831645" cy="3609238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76200" tIns="38100" rIns="76200" bIns="38100" anchor="ctr"/>
        <a:lstStyle>
          <a:lvl1pPr algn="l">
            <a:defRPr sz="20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" alt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Rent (non-Tesla)</a:t>
          </a:r>
          <a:endParaRPr lang="en-US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" alt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Depreciation (Tesla)</a:t>
          </a:r>
          <a:endParaRPr lang="" altLang="en-US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3418993" y="-1284841"/>
        <a:ext cx="831645" cy="3609238"/>
      </dsp:txXfrm>
    </dsp:sp>
    <dsp:sp modelId="{BD6C8DA9-0F3A-464E-ACD2-6660B6C6E5C4}">
      <dsp:nvSpPr>
        <dsp:cNvPr id="3" name="Rounded Rectangle 2"/>
        <dsp:cNvSpPr/>
      </dsp:nvSpPr>
      <dsp:spPr bwMode="white">
        <a:xfrm>
          <a:off x="0" y="0"/>
          <a:ext cx="2030197" cy="103955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53340" rIns="106680" bIns="5334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Vehicular</a:t>
          </a:r>
          <a:endParaRPr lang="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2030197" cy="1039556"/>
      </dsp:txXfrm>
    </dsp:sp>
    <dsp:sp modelId="{B1799245-8A88-4DFD-8913-C5C978690807}">
      <dsp:nvSpPr>
        <dsp:cNvPr id="6" name="Round Same Side Corner Rectangle 5"/>
        <dsp:cNvSpPr/>
      </dsp:nvSpPr>
      <dsp:spPr bwMode="white">
        <a:xfrm rot="5400000">
          <a:off x="3418993" y="-193307"/>
          <a:ext cx="831645" cy="3609238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76200" tIns="38100" rIns="76200" bIns="38100" anchor="ctr"/>
        <a:lstStyle>
          <a:lvl1pPr algn="l">
            <a:defRPr sz="20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" alt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Salaries</a:t>
          </a:r>
          <a:endParaRPr lang="" altLang="en-US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" alt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Hotel + Per Diem</a:t>
          </a:r>
          <a:endParaRPr lang="en-US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3418993" y="-193307"/>
        <a:ext cx="831645" cy="3609238"/>
      </dsp:txXfrm>
    </dsp:sp>
    <dsp:sp modelId="{F8FCFA27-1E37-47F3-819F-CCC620DE8027}">
      <dsp:nvSpPr>
        <dsp:cNvPr id="5" name="Rounded Rectangle 4"/>
        <dsp:cNvSpPr/>
      </dsp:nvSpPr>
      <dsp:spPr bwMode="white">
        <a:xfrm>
          <a:off x="0" y="1091534"/>
          <a:ext cx="2030197" cy="103955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53340" rIns="106680" bIns="5334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Personnel</a:t>
          </a:r>
          <a:endParaRPr lang="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91534"/>
        <a:ext cx="2030197" cy="1039556"/>
      </dsp:txXfrm>
    </dsp:sp>
    <dsp:sp modelId="{F00652BC-5530-4BD7-A5E2-D7101737A3B5}">
      <dsp:nvSpPr>
        <dsp:cNvPr id="8" name="Round Same Side Corner Rectangle 7"/>
        <dsp:cNvSpPr/>
      </dsp:nvSpPr>
      <dsp:spPr bwMode="white">
        <a:xfrm rot="5400000">
          <a:off x="3418993" y="898228"/>
          <a:ext cx="831645" cy="3609238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76200" tIns="38100" rIns="76200" bIns="38100" anchor="ctr"/>
        <a:lstStyle>
          <a:lvl1pPr algn="l">
            <a:defRPr sz="20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" alt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Energy Costs</a:t>
          </a:r>
          <a:endParaRPr lang="en-US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3418993" y="898228"/>
        <a:ext cx="831645" cy="3609238"/>
      </dsp:txXfrm>
    </dsp:sp>
    <dsp:sp modelId="{F3A1F871-519C-4E76-89EE-B8DB3D0BD125}">
      <dsp:nvSpPr>
        <dsp:cNvPr id="7" name="Rounded Rectangle 6"/>
        <dsp:cNvSpPr/>
      </dsp:nvSpPr>
      <dsp:spPr bwMode="white">
        <a:xfrm>
          <a:off x="0" y="2183069"/>
          <a:ext cx="2030197" cy="103955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53340" rIns="106680" bIns="5334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" altLang="en-US">
              <a:latin typeface="Times New Roman" panose="02020603050405020304" pitchFamily="18" charset="0"/>
              <a:cs typeface="Times New Roman" panose="02020603050405020304" pitchFamily="18" charset="0"/>
            </a:rPr>
            <a:t>Operational</a:t>
          </a:r>
          <a:endParaRPr lang="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183069"/>
        <a:ext cx="2030197" cy="1039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2D275-AFE6-40D1-BE5D-44A2AC34C75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58276-78B6-4CE7-9C65-CE0E14BE2D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F0CE-8A05-4271-BE2F-5EC178CD5FA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298B7-C1E3-419C-B17C-BA8412A975E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24298B7-C1E3-419C-B17C-BA8412A975E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24298B7-C1E3-419C-B17C-BA8412A975E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24298B7-C1E3-419C-B17C-BA8412A975E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24298B7-C1E3-419C-B17C-BA8412A975E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24298B7-C1E3-419C-B17C-BA8412A975E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3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2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3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3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3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3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4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3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5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4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6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4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8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8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9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4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0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0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4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1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4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2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2.xml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4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3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3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5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4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5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5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5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5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7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7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8.xml"/></Relationships>
</file>

<file path=ppt/slideLayouts/_rels/slideLayout5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8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8.xml"/></Relationships>
</file>

<file path=ppt/slideLayouts/_rels/slideLayout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5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8.xml"/></Relationships>
</file>

<file path=ppt/slideLayouts/_rels/slideLayout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8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8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5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9.xml"/></Relationships>
</file>

<file path=ppt/slideLayouts/_rels/slideLayout5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9.xml"/></Relationships>
</file>

<file path=ppt/slideLayouts/_rels/slideLayout5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9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9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9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0" Type="http://schemas.openxmlformats.org/officeDocument/2006/relationships/theme" Target="../theme/theme10.xml"/><Relationship Id="rId1" Type="http://schemas.openxmlformats.org/officeDocument/2006/relationships/slideLayout" Target="../slideLayouts/slideLayout8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0" Type="http://schemas.openxmlformats.org/officeDocument/2006/relationships/theme" Target="../theme/theme11.xml"/><Relationship Id="rId1" Type="http://schemas.openxmlformats.org/officeDocument/2006/relationships/slideLayout" Target="../slideLayouts/slideLayout95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0" Type="http://schemas.openxmlformats.org/officeDocument/2006/relationships/theme" Target="../theme/theme12.xml"/><Relationship Id="rId1" Type="http://schemas.openxmlformats.org/officeDocument/2006/relationships/slideLayout" Target="../slideLayouts/slideLayout10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0" Type="http://schemas.openxmlformats.org/officeDocument/2006/relationships/theme" Target="../theme/theme13.xml"/><Relationship Id="rId1" Type="http://schemas.openxmlformats.org/officeDocument/2006/relationships/slideLayout" Target="../slideLayouts/slideLayout11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0" Type="http://schemas.openxmlformats.org/officeDocument/2006/relationships/theme" Target="../theme/theme14.xml"/><Relationship Id="rId1" Type="http://schemas.openxmlformats.org/officeDocument/2006/relationships/slideLayout" Target="../slideLayouts/slideLayout122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4" Type="http://schemas.openxmlformats.org/officeDocument/2006/relationships/theme" Target="../theme/theme15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4" Type="http://schemas.openxmlformats.org/officeDocument/2006/relationships/theme" Target="../theme/theme16.xml"/><Relationship Id="rId13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4" Type="http://schemas.openxmlformats.org/officeDocument/2006/relationships/theme" Target="../theme/theme17.xml"/><Relationship Id="rId13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71.xml"/><Relationship Id="rId14" Type="http://schemas.openxmlformats.org/officeDocument/2006/relationships/theme" Target="../theme/theme18.xml"/><Relationship Id="rId13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0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4" Type="http://schemas.openxmlformats.org/officeDocument/2006/relationships/theme" Target="../theme/theme19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4" Type="http://schemas.openxmlformats.org/officeDocument/2006/relationships/theme" Target="../theme/theme20.xml"/><Relationship Id="rId13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0.xml"/><Relationship Id="rId14" Type="http://schemas.openxmlformats.org/officeDocument/2006/relationships/theme" Target="../theme/theme21.xml"/><Relationship Id="rId13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09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3.xml"/><Relationship Id="rId14" Type="http://schemas.openxmlformats.org/officeDocument/2006/relationships/theme" Target="../theme/theme22.xml"/><Relationship Id="rId13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2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3.xml"/><Relationship Id="rId8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6.xml"/><Relationship Id="rId14" Type="http://schemas.openxmlformats.org/officeDocument/2006/relationships/theme" Target="../theme/theme23.xml"/><Relationship Id="rId1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35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9.xml"/><Relationship Id="rId14" Type="http://schemas.openxmlformats.org/officeDocument/2006/relationships/theme" Target="../theme/theme24.xml"/><Relationship Id="rId13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48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62.xml"/><Relationship Id="rId14" Type="http://schemas.openxmlformats.org/officeDocument/2006/relationships/theme" Target="../theme/theme25.xml"/><Relationship Id="rId13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5.xml"/><Relationship Id="rId14" Type="http://schemas.openxmlformats.org/officeDocument/2006/relationships/theme" Target="../theme/theme26.xml"/><Relationship Id="rId13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74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5.xml"/><Relationship Id="rId8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88.xml"/><Relationship Id="rId14" Type="http://schemas.openxmlformats.org/officeDocument/2006/relationships/theme" Target="../theme/theme27.xml"/><Relationship Id="rId13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87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8.xml"/><Relationship Id="rId8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06.xml"/><Relationship Id="rId6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304.xml"/><Relationship Id="rId4" Type="http://schemas.openxmlformats.org/officeDocument/2006/relationships/slideLayout" Target="../slideLayouts/slideLayout303.xml"/><Relationship Id="rId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301.xml"/><Relationship Id="rId14" Type="http://schemas.openxmlformats.org/officeDocument/2006/relationships/theme" Target="../theme/theme28.xml"/><Relationship Id="rId13" Type="http://schemas.openxmlformats.org/officeDocument/2006/relationships/slideLayout" Target="../slideLayouts/slideLayout312.xml"/><Relationship Id="rId12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300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319.xml"/><Relationship Id="rId6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314.xml"/><Relationship Id="rId14" Type="http://schemas.openxmlformats.org/officeDocument/2006/relationships/theme" Target="../theme/theme29.xml"/><Relationship Id="rId13" Type="http://schemas.openxmlformats.org/officeDocument/2006/relationships/slideLayout" Target="../slideLayouts/slideLayout325.xml"/><Relationship Id="rId12" Type="http://schemas.openxmlformats.org/officeDocument/2006/relationships/slideLayout" Target="../slideLayouts/slideLayout324.xml"/><Relationship Id="rId11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4" Type="http://schemas.openxmlformats.org/officeDocument/2006/relationships/theme" Target="../theme/theme30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7.xml"/><Relationship Id="rId8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45.xml"/><Relationship Id="rId6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43.xml"/><Relationship Id="rId4" Type="http://schemas.openxmlformats.org/officeDocument/2006/relationships/slideLayout" Target="../slideLayouts/slideLayout342.xml"/><Relationship Id="rId3" Type="http://schemas.openxmlformats.org/officeDocument/2006/relationships/slideLayout" Target="../slideLayouts/slideLayout341.xml"/><Relationship Id="rId2" Type="http://schemas.openxmlformats.org/officeDocument/2006/relationships/slideLayout" Target="../slideLayouts/slideLayout340.xml"/><Relationship Id="rId14" Type="http://schemas.openxmlformats.org/officeDocument/2006/relationships/theme" Target="../theme/theme31.xml"/><Relationship Id="rId13" Type="http://schemas.openxmlformats.org/officeDocument/2006/relationships/slideLayout" Target="../slideLayouts/slideLayout351.xml"/><Relationship Id="rId12" Type="http://schemas.openxmlformats.org/officeDocument/2006/relationships/slideLayout" Target="../slideLayouts/slideLayout350.xml"/><Relationship Id="rId11" Type="http://schemas.openxmlformats.org/officeDocument/2006/relationships/slideLayout" Target="../slideLayouts/slideLayout349.xml"/><Relationship Id="rId10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4" Type="http://schemas.openxmlformats.org/officeDocument/2006/relationships/theme" Target="../theme/theme32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3.xml"/><Relationship Id="rId8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69.xml"/><Relationship Id="rId4" Type="http://schemas.openxmlformats.org/officeDocument/2006/relationships/slideLayout" Target="../slideLayouts/slideLayout368.xml"/><Relationship Id="rId3" Type="http://schemas.openxmlformats.org/officeDocument/2006/relationships/slideLayout" Target="../slideLayouts/slideLayout367.xml"/><Relationship Id="rId2" Type="http://schemas.openxmlformats.org/officeDocument/2006/relationships/slideLayout" Target="../slideLayouts/slideLayout366.xml"/><Relationship Id="rId14" Type="http://schemas.openxmlformats.org/officeDocument/2006/relationships/theme" Target="../theme/theme33.xml"/><Relationship Id="rId13" Type="http://schemas.openxmlformats.org/officeDocument/2006/relationships/slideLayout" Target="../slideLayouts/slideLayout377.xml"/><Relationship Id="rId12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75.xml"/><Relationship Id="rId10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65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6.xml"/><Relationship Id="rId8" Type="http://schemas.openxmlformats.org/officeDocument/2006/relationships/slideLayout" Target="../slideLayouts/slideLayout385.xml"/><Relationship Id="rId7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81.xml"/><Relationship Id="rId3" Type="http://schemas.openxmlformats.org/officeDocument/2006/relationships/slideLayout" Target="../slideLayouts/slideLayout380.xml"/><Relationship Id="rId2" Type="http://schemas.openxmlformats.org/officeDocument/2006/relationships/slideLayout" Target="../slideLayouts/slideLayout379.xml"/><Relationship Id="rId14" Type="http://schemas.openxmlformats.org/officeDocument/2006/relationships/theme" Target="../theme/theme34.xml"/><Relationship Id="rId13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78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9.xml"/><Relationship Id="rId8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93.xml"/><Relationship Id="rId2" Type="http://schemas.openxmlformats.org/officeDocument/2006/relationships/slideLayout" Target="../slideLayouts/slideLayout392.xml"/><Relationship Id="rId14" Type="http://schemas.openxmlformats.org/officeDocument/2006/relationships/theme" Target="../theme/theme35.xml"/><Relationship Id="rId1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9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2.xml"/><Relationship Id="rId8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09.xml"/><Relationship Id="rId5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406.xml"/><Relationship Id="rId2" Type="http://schemas.openxmlformats.org/officeDocument/2006/relationships/slideLayout" Target="../slideLayouts/slideLayout405.xml"/><Relationship Id="rId14" Type="http://schemas.openxmlformats.org/officeDocument/2006/relationships/theme" Target="../theme/theme36.xml"/><Relationship Id="rId13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3.xml"/><Relationship Id="rId1" Type="http://schemas.openxmlformats.org/officeDocument/2006/relationships/slideLayout" Target="../slideLayouts/slideLayout404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5.xml"/><Relationship Id="rId8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9.xml"/><Relationship Id="rId2" Type="http://schemas.openxmlformats.org/officeDocument/2006/relationships/slideLayout" Target="../slideLayouts/slideLayout418.xml"/><Relationship Id="rId14" Type="http://schemas.openxmlformats.org/officeDocument/2006/relationships/theme" Target="../theme/theme37.xml"/><Relationship Id="rId13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27.xml"/><Relationship Id="rId10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17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31.xml"/><Relationship Id="rId14" Type="http://schemas.openxmlformats.org/officeDocument/2006/relationships/theme" Target="../theme/theme38.xml"/><Relationship Id="rId13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30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1.xml"/><Relationship Id="rId8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48.xml"/><Relationship Id="rId5" Type="http://schemas.openxmlformats.org/officeDocument/2006/relationships/slideLayout" Target="../slideLayouts/slideLayout447.xml"/><Relationship Id="rId4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45.xml"/><Relationship Id="rId2" Type="http://schemas.openxmlformats.org/officeDocument/2006/relationships/slideLayout" Target="../slideLayouts/slideLayout444.xml"/><Relationship Id="rId14" Type="http://schemas.openxmlformats.org/officeDocument/2006/relationships/theme" Target="../theme/theme39.xml"/><Relationship Id="rId13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3.xml"/><Relationship Id="rId10" Type="http://schemas.openxmlformats.org/officeDocument/2006/relationships/slideLayout" Target="../slideLayouts/slideLayout452.xml"/><Relationship Id="rId1" Type="http://schemas.openxmlformats.org/officeDocument/2006/relationships/slideLayout" Target="../slideLayouts/slideLayout44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58.xml"/><Relationship Id="rId2" Type="http://schemas.openxmlformats.org/officeDocument/2006/relationships/slideLayout" Target="../slideLayouts/slideLayout457.xml"/><Relationship Id="rId14" Type="http://schemas.openxmlformats.org/officeDocument/2006/relationships/theme" Target="../theme/theme40.xml"/><Relationship Id="rId13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5.xml"/><Relationship Id="rId1" Type="http://schemas.openxmlformats.org/officeDocument/2006/relationships/slideLayout" Target="../slideLayouts/slideLayout45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7.xml"/><Relationship Id="rId8" Type="http://schemas.openxmlformats.org/officeDocument/2006/relationships/slideLayout" Target="../slideLayouts/slideLayout476.xml"/><Relationship Id="rId7" Type="http://schemas.openxmlformats.org/officeDocument/2006/relationships/slideLayout" Target="../slideLayouts/slideLayout475.xml"/><Relationship Id="rId6" Type="http://schemas.openxmlformats.org/officeDocument/2006/relationships/slideLayout" Target="../slideLayouts/slideLayout474.xml"/><Relationship Id="rId5" Type="http://schemas.openxmlformats.org/officeDocument/2006/relationships/slideLayout" Target="../slideLayouts/slideLayout473.xml"/><Relationship Id="rId4" Type="http://schemas.openxmlformats.org/officeDocument/2006/relationships/slideLayout" Target="../slideLayouts/slideLayout472.xml"/><Relationship Id="rId3" Type="http://schemas.openxmlformats.org/officeDocument/2006/relationships/slideLayout" Target="../slideLayouts/slideLayout471.xml"/><Relationship Id="rId2" Type="http://schemas.openxmlformats.org/officeDocument/2006/relationships/slideLayout" Target="../slideLayouts/slideLayout470.xml"/><Relationship Id="rId14" Type="http://schemas.openxmlformats.org/officeDocument/2006/relationships/theme" Target="../theme/theme41.xml"/><Relationship Id="rId13" Type="http://schemas.openxmlformats.org/officeDocument/2006/relationships/slideLayout" Target="../slideLayouts/slideLayout481.xml"/><Relationship Id="rId12" Type="http://schemas.openxmlformats.org/officeDocument/2006/relationships/slideLayout" Target="../slideLayouts/slideLayout480.xml"/><Relationship Id="rId11" Type="http://schemas.openxmlformats.org/officeDocument/2006/relationships/slideLayout" Target="../slideLayouts/slideLayout479.xml"/><Relationship Id="rId10" Type="http://schemas.openxmlformats.org/officeDocument/2006/relationships/slideLayout" Target="../slideLayouts/slideLayout478.xml"/><Relationship Id="rId1" Type="http://schemas.openxmlformats.org/officeDocument/2006/relationships/slideLayout" Target="../slideLayouts/slideLayout469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88.xml"/><Relationship Id="rId6" Type="http://schemas.openxmlformats.org/officeDocument/2006/relationships/slideLayout" Target="../slideLayouts/slideLayout487.xml"/><Relationship Id="rId5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85.xml"/><Relationship Id="rId3" Type="http://schemas.openxmlformats.org/officeDocument/2006/relationships/slideLayout" Target="../slideLayouts/slideLayout484.xml"/><Relationship Id="rId2" Type="http://schemas.openxmlformats.org/officeDocument/2006/relationships/slideLayout" Target="../slideLayouts/slideLayout483.xml"/><Relationship Id="rId14" Type="http://schemas.openxmlformats.org/officeDocument/2006/relationships/theme" Target="../theme/theme42.xml"/><Relationship Id="rId13" Type="http://schemas.openxmlformats.org/officeDocument/2006/relationships/slideLayout" Target="../slideLayouts/slideLayout494.xml"/><Relationship Id="rId12" Type="http://schemas.openxmlformats.org/officeDocument/2006/relationships/slideLayout" Target="../slideLayouts/slideLayout493.xml"/><Relationship Id="rId11" Type="http://schemas.openxmlformats.org/officeDocument/2006/relationships/slideLayout" Target="../slideLayouts/slideLayout492.xml"/><Relationship Id="rId10" Type="http://schemas.openxmlformats.org/officeDocument/2006/relationships/slideLayout" Target="../slideLayouts/slideLayout491.xml"/><Relationship Id="rId1" Type="http://schemas.openxmlformats.org/officeDocument/2006/relationships/slideLayout" Target="../slideLayouts/slideLayout482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3.xml"/><Relationship Id="rId8" Type="http://schemas.openxmlformats.org/officeDocument/2006/relationships/slideLayout" Target="../slideLayouts/slideLayout502.xml"/><Relationship Id="rId7" Type="http://schemas.openxmlformats.org/officeDocument/2006/relationships/slideLayout" Target="../slideLayouts/slideLayout501.xml"/><Relationship Id="rId6" Type="http://schemas.openxmlformats.org/officeDocument/2006/relationships/slideLayout" Target="../slideLayouts/slideLayout500.xml"/><Relationship Id="rId5" Type="http://schemas.openxmlformats.org/officeDocument/2006/relationships/slideLayout" Target="../slideLayouts/slideLayout499.xml"/><Relationship Id="rId4" Type="http://schemas.openxmlformats.org/officeDocument/2006/relationships/slideLayout" Target="../slideLayouts/slideLayout498.xml"/><Relationship Id="rId3" Type="http://schemas.openxmlformats.org/officeDocument/2006/relationships/slideLayout" Target="../slideLayouts/slideLayout497.xml"/><Relationship Id="rId2" Type="http://schemas.openxmlformats.org/officeDocument/2006/relationships/slideLayout" Target="../slideLayouts/slideLayout496.xml"/><Relationship Id="rId14" Type="http://schemas.openxmlformats.org/officeDocument/2006/relationships/theme" Target="../theme/theme43.xml"/><Relationship Id="rId13" Type="http://schemas.openxmlformats.org/officeDocument/2006/relationships/slideLayout" Target="../slideLayouts/slideLayout507.xml"/><Relationship Id="rId12" Type="http://schemas.openxmlformats.org/officeDocument/2006/relationships/slideLayout" Target="../slideLayouts/slideLayout506.xml"/><Relationship Id="rId11" Type="http://schemas.openxmlformats.org/officeDocument/2006/relationships/slideLayout" Target="../slideLayouts/slideLayout505.xml"/><Relationship Id="rId10" Type="http://schemas.openxmlformats.org/officeDocument/2006/relationships/slideLayout" Target="../slideLayouts/slideLayout504.xml"/><Relationship Id="rId1" Type="http://schemas.openxmlformats.org/officeDocument/2006/relationships/slideLayout" Target="../slideLayouts/slideLayout495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6.xml"/><Relationship Id="rId8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11.xml"/><Relationship Id="rId3" Type="http://schemas.openxmlformats.org/officeDocument/2006/relationships/slideLayout" Target="../slideLayouts/slideLayout510.xml"/><Relationship Id="rId2" Type="http://schemas.openxmlformats.org/officeDocument/2006/relationships/slideLayout" Target="../slideLayouts/slideLayout509.xml"/><Relationship Id="rId14" Type="http://schemas.openxmlformats.org/officeDocument/2006/relationships/theme" Target="../theme/theme44.xml"/><Relationship Id="rId13" Type="http://schemas.openxmlformats.org/officeDocument/2006/relationships/slideLayout" Target="../slideLayouts/slideLayout520.xml"/><Relationship Id="rId12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508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9.xml"/><Relationship Id="rId8" Type="http://schemas.openxmlformats.org/officeDocument/2006/relationships/slideLayout" Target="../slideLayouts/slideLayout528.xml"/><Relationship Id="rId7" Type="http://schemas.openxmlformats.org/officeDocument/2006/relationships/slideLayout" Target="../slideLayouts/slideLayout527.xml"/><Relationship Id="rId6" Type="http://schemas.openxmlformats.org/officeDocument/2006/relationships/slideLayout" Target="../slideLayouts/slideLayout526.xml"/><Relationship Id="rId5" Type="http://schemas.openxmlformats.org/officeDocument/2006/relationships/slideLayout" Target="../slideLayouts/slideLayout525.xml"/><Relationship Id="rId4" Type="http://schemas.openxmlformats.org/officeDocument/2006/relationships/slideLayout" Target="../slideLayouts/slideLayout524.xml"/><Relationship Id="rId3" Type="http://schemas.openxmlformats.org/officeDocument/2006/relationships/slideLayout" Target="../slideLayouts/slideLayout523.xml"/><Relationship Id="rId2" Type="http://schemas.openxmlformats.org/officeDocument/2006/relationships/slideLayout" Target="../slideLayouts/slideLayout522.xml"/><Relationship Id="rId14" Type="http://schemas.openxmlformats.org/officeDocument/2006/relationships/theme" Target="../theme/theme45.xml"/><Relationship Id="rId13" Type="http://schemas.openxmlformats.org/officeDocument/2006/relationships/slideLayout" Target="../slideLayouts/slideLayout533.xml"/><Relationship Id="rId12" Type="http://schemas.openxmlformats.org/officeDocument/2006/relationships/slideLayout" Target="../slideLayouts/slideLayout532.xml"/><Relationship Id="rId11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2.xml"/><Relationship Id="rId8" Type="http://schemas.openxmlformats.org/officeDocument/2006/relationships/slideLayout" Target="../slideLayouts/slideLayout541.xml"/><Relationship Id="rId7" Type="http://schemas.openxmlformats.org/officeDocument/2006/relationships/slideLayout" Target="../slideLayouts/slideLayout540.xml"/><Relationship Id="rId6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7.xml"/><Relationship Id="rId3" Type="http://schemas.openxmlformats.org/officeDocument/2006/relationships/slideLayout" Target="../slideLayouts/slideLayout536.xml"/><Relationship Id="rId2" Type="http://schemas.openxmlformats.org/officeDocument/2006/relationships/slideLayout" Target="../slideLayouts/slideLayout535.xml"/><Relationship Id="rId14" Type="http://schemas.openxmlformats.org/officeDocument/2006/relationships/theme" Target="../theme/theme46.xml"/><Relationship Id="rId13" Type="http://schemas.openxmlformats.org/officeDocument/2006/relationships/slideLayout" Target="../slideLayouts/slideLayout546.xml"/><Relationship Id="rId12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34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4" Type="http://schemas.openxmlformats.org/officeDocument/2006/relationships/theme" Target="../theme/theme47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8.xml"/><Relationship Id="rId8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66.xml"/><Relationship Id="rId6" Type="http://schemas.openxmlformats.org/officeDocument/2006/relationships/slideLayout" Target="../slideLayouts/slideLayout565.xml"/><Relationship Id="rId5" Type="http://schemas.openxmlformats.org/officeDocument/2006/relationships/slideLayout" Target="../slideLayouts/slideLayout564.xml"/><Relationship Id="rId4" Type="http://schemas.openxmlformats.org/officeDocument/2006/relationships/slideLayout" Target="../slideLayouts/slideLayout563.xml"/><Relationship Id="rId3" Type="http://schemas.openxmlformats.org/officeDocument/2006/relationships/slideLayout" Target="../slideLayouts/slideLayout562.xml"/><Relationship Id="rId2" Type="http://schemas.openxmlformats.org/officeDocument/2006/relationships/slideLayout" Target="../slideLayouts/slideLayout561.xml"/><Relationship Id="rId14" Type="http://schemas.openxmlformats.org/officeDocument/2006/relationships/theme" Target="../theme/theme48.xml"/><Relationship Id="rId13" Type="http://schemas.openxmlformats.org/officeDocument/2006/relationships/slideLayout" Target="../slideLayouts/slideLayout572.xml"/><Relationship Id="rId12" Type="http://schemas.openxmlformats.org/officeDocument/2006/relationships/slideLayout" Target="../slideLayouts/slideLayout571.xml"/><Relationship Id="rId11" Type="http://schemas.openxmlformats.org/officeDocument/2006/relationships/slideLayout" Target="../slideLayouts/slideLayout570.xml"/><Relationship Id="rId10" Type="http://schemas.openxmlformats.org/officeDocument/2006/relationships/slideLayout" Target="../slideLayouts/slideLayout569.xml"/><Relationship Id="rId1" Type="http://schemas.openxmlformats.org/officeDocument/2006/relationships/slideLayout" Target="../slideLayouts/slideLayout560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1.xml"/><Relationship Id="rId8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79.xml"/><Relationship Id="rId6" Type="http://schemas.openxmlformats.org/officeDocument/2006/relationships/slideLayout" Target="../slideLayouts/slideLayout578.xml"/><Relationship Id="rId5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76.xml"/><Relationship Id="rId3" Type="http://schemas.openxmlformats.org/officeDocument/2006/relationships/slideLayout" Target="../slideLayouts/slideLayout575.xml"/><Relationship Id="rId2" Type="http://schemas.openxmlformats.org/officeDocument/2006/relationships/slideLayout" Target="../slideLayouts/slideLayout574.xml"/><Relationship Id="rId14" Type="http://schemas.openxmlformats.org/officeDocument/2006/relationships/theme" Target="../theme/theme49.xml"/><Relationship Id="rId13" Type="http://schemas.openxmlformats.org/officeDocument/2006/relationships/slideLayout" Target="../slideLayouts/slideLayout585.xml"/><Relationship Id="rId12" Type="http://schemas.openxmlformats.org/officeDocument/2006/relationships/slideLayout" Target="../slideLayouts/slideLayout584.xml"/><Relationship Id="rId11" Type="http://schemas.openxmlformats.org/officeDocument/2006/relationships/slideLayout" Target="../slideLayouts/slideLayout583.xml"/><Relationship Id="rId10" Type="http://schemas.openxmlformats.org/officeDocument/2006/relationships/slideLayout" Target="../slideLayouts/slideLayout582.xml"/><Relationship Id="rId1" Type="http://schemas.openxmlformats.org/officeDocument/2006/relationships/slideLayout" Target="../slideLayouts/slideLayout57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1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1" Type="http://schemas.openxmlformats.org/officeDocument/2006/relationships/slideLayout" Target="../slideLayouts/slideLayout6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  <p:sldLayoutId id="21474841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  <p:sldLayoutId id="2147484196" r:id="rId12"/>
    <p:sldLayoutId id="214748419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54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6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75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6.png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10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5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53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2619" y="423949"/>
            <a:ext cx="11226763" cy="5818101"/>
          </a:xfrm>
        </p:spPr>
        <p:txBody>
          <a:bodyPr lIns="548640" rIns="27432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600" dirty="0">
                <a:latin typeface="+mn-lt"/>
              </a:rPr>
              <a:t>CEC Charger Reliability Study Economics</a:t>
            </a:r>
            <a:endParaRPr lang="en-US" altLang="en-US" sz="3600" dirty="0">
              <a:latin typeface="+mn-lt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36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7223" y="5050363"/>
            <a:ext cx="6097554" cy="66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Aaron Rabinowitz</a:t>
            </a:r>
            <a:endParaRPr lang="en-US" altLang="en-US" sz="1600" b="1" dirty="0">
              <a:solidFill>
                <a:srgbClr val="00206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" altLang="en-US" sz="1600" b="1" dirty="0">
                <a:solidFill>
                  <a:srgbClr val="002060"/>
                </a:solidFill>
              </a:rPr>
              <a:t>3/12</a:t>
            </a:r>
            <a:r>
              <a:rPr lang="en-US" altLang="en-US" sz="1600" b="1" dirty="0">
                <a:solidFill>
                  <a:srgbClr val="002060"/>
                </a:solidFill>
              </a:rPr>
              <a:t>/2024</a:t>
            </a:r>
            <a:endParaRPr lang="en-US" altLang="en-US" sz="16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2" name="Graphic 1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07781" y="6434820"/>
            <a:ext cx="1976438" cy="3571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Economics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Ioniq </a:t>
            </a:r>
            <a:r>
              <a:rPr lang="en-US" altLang="en-US" sz="2000"/>
              <a:t>Testing</a:t>
            </a:r>
            <a:r>
              <a:rPr lang="en-US" altLang="en-US" sz="2000">
                <a:sym typeface="+mn-ea"/>
              </a:rPr>
              <a:t> - Personnel and Operations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044575" y="1104265"/>
            <a:ext cx="3350260" cy="4886281"/>
            <a:chOff x="1596" y="1739"/>
            <a:chExt cx="5276" cy="8267"/>
          </a:xfrm>
        </p:grpSpPr>
        <p:grpSp>
          <p:nvGrpSpPr>
            <p:cNvPr id="13" name="Group 12"/>
            <p:cNvGrpSpPr/>
            <p:nvPr/>
          </p:nvGrpSpPr>
          <p:grpSpPr>
            <a:xfrm>
              <a:off x="1772" y="1884"/>
              <a:ext cx="4924" cy="7978"/>
              <a:chOff x="1772" y="1884"/>
              <a:chExt cx="4924" cy="7978"/>
            </a:xfrm>
          </p:grpSpPr>
          <p:pic>
            <p:nvPicPr>
              <p:cNvPr id="11" name="Picture 10" descr="/home/aaron/Desktop/electric_vrp/figs/ioniq_50_hist.pngioniq_50_hist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1772" y="6439"/>
                <a:ext cx="4924" cy="3423"/>
              </a:xfrm>
              <a:prstGeom prst="rect">
                <a:avLst/>
              </a:prstGeom>
            </p:spPr>
          </p:pic>
          <p:pic>
            <p:nvPicPr>
              <p:cNvPr id="12" name="Picture 11" descr="/home/aaron/Desktop/electric_vrp/figs/ioniq_50_map.pngioniq_50_map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65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1596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07865" y="1104265"/>
            <a:ext cx="3350260" cy="4886281"/>
            <a:chOff x="7099" y="1739"/>
            <a:chExt cx="5276" cy="8267"/>
          </a:xfrm>
        </p:grpSpPr>
        <p:grpSp>
          <p:nvGrpSpPr>
            <p:cNvPr id="14" name="Group 13"/>
            <p:cNvGrpSpPr/>
            <p:nvPr/>
          </p:nvGrpSpPr>
          <p:grpSpPr>
            <a:xfrm>
              <a:off x="7430" y="1884"/>
              <a:ext cx="4614" cy="7978"/>
              <a:chOff x="7484" y="1884"/>
              <a:chExt cx="4614" cy="7978"/>
            </a:xfrm>
          </p:grpSpPr>
          <p:pic>
            <p:nvPicPr>
              <p:cNvPr id="6" name="Picture 5" descr="/home/aaron/Desktop/electric_vrp/figs/ioniq_75_hist.pngioniq_75_hist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484" y="6495"/>
                <a:ext cx="4614" cy="3367"/>
              </a:xfrm>
              <a:prstGeom prst="rect">
                <a:avLst/>
              </a:prstGeom>
            </p:spPr>
          </p:pic>
          <p:pic>
            <p:nvPicPr>
              <p:cNvPr id="7" name="Picture 6" descr="/home/aaron/Desktop/electric_vrp/figs/ioniq_75_map.pngioniq_75_map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022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7099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71155" y="1104265"/>
            <a:ext cx="3350260" cy="4886281"/>
            <a:chOff x="12602" y="1739"/>
            <a:chExt cx="5276" cy="8267"/>
          </a:xfrm>
        </p:grpSpPr>
        <p:grpSp>
          <p:nvGrpSpPr>
            <p:cNvPr id="15" name="Group 14"/>
            <p:cNvGrpSpPr/>
            <p:nvPr/>
          </p:nvGrpSpPr>
          <p:grpSpPr>
            <a:xfrm>
              <a:off x="12840" y="1884"/>
              <a:ext cx="4801" cy="7978"/>
              <a:chOff x="12839" y="1884"/>
              <a:chExt cx="4801" cy="7978"/>
            </a:xfrm>
          </p:grpSpPr>
          <p:pic>
            <p:nvPicPr>
              <p:cNvPr id="2" name="Picture 1" descr="/home/aaron/Desktop/electric_vrp/figs/ioniq_99_hist.pngioniq_99_hist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2839" y="6495"/>
                <a:ext cx="4801" cy="3367"/>
              </a:xfrm>
              <a:prstGeom prst="rect">
                <a:avLst/>
              </a:prstGeom>
            </p:spPr>
          </p:pic>
          <p:pic>
            <p:nvPicPr>
              <p:cNvPr id="4" name="Picture 3" descr="/home/aaron/Desktop/electric_vrp/figs/ioniq_99_map.pngioniq_99_map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3470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12602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2" name="Text Box 21"/>
          <p:cNvSpPr txBox="1"/>
          <p:nvPr/>
        </p:nvSpPr>
        <p:spPr>
          <a:xfrm>
            <a:off x="134556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50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80885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75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27214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99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Economics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Model 3 </a:t>
            </a:r>
            <a:r>
              <a:rPr lang="en-US" altLang="en-US" sz="2000"/>
              <a:t>Testing</a:t>
            </a:r>
            <a:r>
              <a:rPr lang="en-US" altLang="en-US" sz="2000">
                <a:sym typeface="+mn-ea"/>
              </a:rPr>
              <a:t> - Personnel and Operations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044575" y="1104265"/>
            <a:ext cx="3350260" cy="4886281"/>
            <a:chOff x="1596" y="1739"/>
            <a:chExt cx="5276" cy="8267"/>
          </a:xfrm>
        </p:grpSpPr>
        <p:grpSp>
          <p:nvGrpSpPr>
            <p:cNvPr id="13" name="Group 12"/>
            <p:cNvGrpSpPr/>
            <p:nvPr/>
          </p:nvGrpSpPr>
          <p:grpSpPr>
            <a:xfrm>
              <a:off x="1889" y="1884"/>
              <a:ext cx="4691" cy="7978"/>
              <a:chOff x="1889" y="1884"/>
              <a:chExt cx="4691" cy="7978"/>
            </a:xfrm>
          </p:grpSpPr>
          <p:pic>
            <p:nvPicPr>
              <p:cNvPr id="11" name="Picture 10" descr="/home/aaron/Desktop/electric_vrp/figs/model_3_50_hist.pngmodel_3_50_hist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1889" y="6439"/>
                <a:ext cx="4691" cy="3423"/>
              </a:xfrm>
              <a:prstGeom prst="rect">
                <a:avLst/>
              </a:prstGeom>
            </p:spPr>
          </p:pic>
          <p:pic>
            <p:nvPicPr>
              <p:cNvPr id="12" name="Picture 11" descr="/home/aaron/Desktop/electric_vrp/figs/model_3_50_map.pngmodel_3_50_map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65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1596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07865" y="1104265"/>
            <a:ext cx="3350260" cy="4886281"/>
            <a:chOff x="7099" y="1739"/>
            <a:chExt cx="5276" cy="8267"/>
          </a:xfrm>
        </p:grpSpPr>
        <p:grpSp>
          <p:nvGrpSpPr>
            <p:cNvPr id="14" name="Group 13"/>
            <p:cNvGrpSpPr/>
            <p:nvPr/>
          </p:nvGrpSpPr>
          <p:grpSpPr>
            <a:xfrm>
              <a:off x="7430" y="1885"/>
              <a:ext cx="4614" cy="7977"/>
              <a:chOff x="7484" y="1885"/>
              <a:chExt cx="4614" cy="7977"/>
            </a:xfrm>
          </p:grpSpPr>
          <p:pic>
            <p:nvPicPr>
              <p:cNvPr id="6" name="Picture 5" descr="/home/aaron/Desktop/electric_vrp/figs/model_3_75_hist.pngmodel_3_75_hist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484" y="6495"/>
                <a:ext cx="4614" cy="3367"/>
              </a:xfrm>
              <a:prstGeom prst="rect">
                <a:avLst/>
              </a:prstGeom>
            </p:spPr>
          </p:pic>
          <p:pic>
            <p:nvPicPr>
              <p:cNvPr id="7" name="Picture 6" descr="/home/aaron/Desktop/electric_vrp/figs/model_3_75_map.pngmodel_3_75_map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022" y="1885"/>
                <a:ext cx="3538" cy="4319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7099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71155" y="1104265"/>
            <a:ext cx="3350260" cy="4886281"/>
            <a:chOff x="12602" y="1739"/>
            <a:chExt cx="5276" cy="8267"/>
          </a:xfrm>
        </p:grpSpPr>
        <p:grpSp>
          <p:nvGrpSpPr>
            <p:cNvPr id="15" name="Group 14"/>
            <p:cNvGrpSpPr/>
            <p:nvPr/>
          </p:nvGrpSpPr>
          <p:grpSpPr>
            <a:xfrm>
              <a:off x="12895" y="1884"/>
              <a:ext cx="4691" cy="7978"/>
              <a:chOff x="12894" y="1884"/>
              <a:chExt cx="4691" cy="7978"/>
            </a:xfrm>
          </p:grpSpPr>
          <p:pic>
            <p:nvPicPr>
              <p:cNvPr id="2" name="Picture 1" descr="/home/aaron/Desktop/electric_vrp/figs/model_3_99_hist.pngmodel_3_99_hist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2894" y="6495"/>
                <a:ext cx="4691" cy="3367"/>
              </a:xfrm>
              <a:prstGeom prst="rect">
                <a:avLst/>
              </a:prstGeom>
            </p:spPr>
          </p:pic>
          <p:pic>
            <p:nvPicPr>
              <p:cNvPr id="4" name="Picture 3" descr="/home/aaron/Desktop/electric_vrp/figs/model_3_99_map.pngmodel_3_99_map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3470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12602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2" name="Text Box 21"/>
          <p:cNvSpPr txBox="1"/>
          <p:nvPr/>
        </p:nvSpPr>
        <p:spPr>
          <a:xfrm>
            <a:off x="134556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50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80885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75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27214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99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Economics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Project Operational Costs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755015" y="4333875"/>
            <a:ext cx="27482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50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Expected Project Operational Cost: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$199,291 pm $1,594 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Picture 2" descr="project_99_hi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059" y="1773555"/>
            <a:ext cx="3832225" cy="2560320"/>
          </a:xfrm>
          <a:prstGeom prst="rect">
            <a:avLst/>
          </a:prstGeom>
        </p:spPr>
      </p:pic>
      <p:pic>
        <p:nvPicPr>
          <p:cNvPr id="5" name="Picture 4" descr="project_75_hi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514" y="1773555"/>
            <a:ext cx="3906520" cy="2560320"/>
          </a:xfrm>
          <a:prstGeom prst="rect">
            <a:avLst/>
          </a:prstGeom>
        </p:spPr>
      </p:pic>
      <p:pic>
        <p:nvPicPr>
          <p:cNvPr id="25" name="Picture 24" descr="project_50_h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1773555"/>
            <a:ext cx="3770014" cy="256032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4721860" y="4333875"/>
            <a:ext cx="27482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75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Expected Project Operational Cost: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$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203,843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pm $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1,253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8609330" y="4333875"/>
            <a:ext cx="27482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99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Expected Project Operational Cost: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$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209,145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pm $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1,308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Economics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Takeaways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758190" y="1316355"/>
            <a:ext cx="106749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Ignoring inflation, testing likely to cost in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300,000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range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(Vehicular, Operational, Personnel)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Probably an understatement as this assumes that optimal routes can largely be followed and does not account for complications such as widespread route failure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Modeling can be done for this if required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Value of UC Riverside / Humboltd depots are huge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Selecting chargers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(resamplig)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closer to depots will reduce project cost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More testing will lead to better informed scheduling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Future steps: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Model improvement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Costs refinement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/>
          <p:cNvSpPr txBox="1"/>
          <p:nvPr/>
        </p:nvSpPr>
        <p:spPr>
          <a:xfrm>
            <a:off x="352425" y="287504"/>
            <a:ext cx="6002270" cy="5840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latin typeface="+mj-lt"/>
              </a:rPr>
              <a:t>Q &amp; A</a:t>
            </a:r>
            <a:endParaRPr lang="en-US" b="1" dirty="0">
              <a:latin typeface="+mj-lt"/>
            </a:endParaRPr>
          </a:p>
        </p:txBody>
      </p:sp>
      <p:sp>
        <p:nvSpPr>
          <p:cNvPr id="20" name="Text Placeholder 10"/>
          <p:cNvSpPr txBox="1"/>
          <p:nvPr/>
        </p:nvSpPr>
        <p:spPr>
          <a:xfrm>
            <a:off x="6457950" y="287338"/>
            <a:ext cx="5381624" cy="5842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07781" y="6434820"/>
            <a:ext cx="1976438" cy="357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41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1541" y="651791"/>
            <a:ext cx="5816267" cy="5504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Methodology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Overview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65455" y="1524635"/>
            <a:ext cx="112617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Goal is to minimize the cost of the project by computing optimal routes which minimize for time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Less time is less student pay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Less time is less car rental expense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Less time is less operational expenditure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Routing is accomplished by solving Non-Homogenous Fleet Capacitated Vehicle Routing Problem (NHFCVRP)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Chargers are destinations to be visited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EVRC + overnight stay locations are depots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Fleet size is reflected in vehicle days (each itinerary is treated as an independent vehicle)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NHFCVRP is solved using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Stochastic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Clarke-Wright savings method and solution is refined via Simulated Annealing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line with current operations planning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Routes can be generated for a level of risk - this has material effects on the project outcome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Methodology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Constraints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65455" y="1524635"/>
            <a:ext cx="1067498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types of route - short, regular, and long to accomodate student schedules as possible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Short routes: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Distance is less than vehicle range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Time is less than 4 hours (testing included)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Must visit at least two stations*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Single Day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Distance is less than vehicle range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is less than 8 hours (testing included)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Must visit at least two stations*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Multi Day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routes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is less than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24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hours (testing included)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Chargers in close proximity to depots neglected unless unreached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all routes, in order to enable testing, no leg can be less than 20 km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Traffic condition (and thus link speed) is modeled with a multimodal distribution for conjested and free flow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station routes are possible for short and medium routes but should be avoided as they are very inefficient and, instead, be included in longer routes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if possible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Methodology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Testing time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65455" y="1524635"/>
            <a:ext cx="1067498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basic assumption is that a given plug-in test takes a given amount of time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Test times are assumed to be triangularly distrbuted as: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 minutes, 8 minutes, 12 minutes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For a full slate of 4 DC and 2 AC chargers that would be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72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minutes at one station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testers may also have to wait in a queue to use a charger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Expected queue wait time is modeled using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M/M/c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with exponential distributions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Expected arrival frequency is sampled randomly from separate distributions for urban and rural charg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ers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10 minutes to 1 hour for urban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30 minutes to 10 hours for rural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Expected service time per vehicle i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 determined by charging rate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Normall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y distribu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ted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mean 37.8 kWh,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st.d.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14.8 kWh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servers is modeled as the listed number of charge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rs - can have a huge effect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Note that, at this stage all are assumed to be functional - could be adjusted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this model may be adjusted as more information comes in, it is likely an underestimate because of the functionality assumption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Methodology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Operational Concept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65455" y="1524635"/>
            <a:ext cx="106749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process will be carried out iteratively until the project is complete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Optimal routes are computed for remaining chargers at midnight (takes about 1 minute)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Students check out a route based on vehicle and time allowance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Students go out and test (will not always follow route)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Students mark off visited stations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It is not possible to know, a priori how students will allocate their time, half-day routes can be scheduled easier but, eventually, will no longer be possible as the close-by chargers are exhausted.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 b="1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assumption is that selection of route duration is ordered - short reoute are exhausted, then medium, then long.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Economics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Cost Structure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24510" y="1288415"/>
            <a:ext cx="487934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Car Rentals (Vehicular):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$79,839 over 3 years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$26,613 per year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$19,960 per car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$6,635 per car-year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Salaries (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Personnel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$20 per tester-hour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Hotels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(Personnel)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$120 - $275 per tester-night (assume $200)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Per-Diems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(Personnel)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$79 per tester-day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Energy Cost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(Operational)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$0.50 - $0.72 per kWh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5572760" y="2077085"/>
          <a:ext cx="5639435" cy="3222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5756910" y="5902325"/>
            <a:ext cx="4939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 costs expected to rise in years 2 and 3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Economics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Hourly Costs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1634490" y="1926590"/>
          <a:ext cx="8923020" cy="3407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755"/>
                <a:gridCol w="2230755"/>
                <a:gridCol w="2230755"/>
                <a:gridCol w="2230755"/>
              </a:tblGrid>
              <a:tr h="13011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Route Duration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Personnel Costs </a:t>
                      </a: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Work Hour </a:t>
                      </a: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Davis Depot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Personnel Costs </a:t>
                      </a: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per Work Hour </a:t>
                      </a: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Riverside Depot*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Personnel Costs per Work Hour </a:t>
                      </a: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Humboldt </a:t>
                      </a: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Depot</a:t>
                      </a: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*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</a:tr>
              <a:tr h="525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4 Hour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139.75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133.08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5270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8 Hour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89.88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86.54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5270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16 Hour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84.75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99.75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96.42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  <a:tr h="5264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24 Hour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84.75</a:t>
                      </a:r>
                      <a:endParaRPr lang="en-US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99.75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96.42</a:t>
                      </a:r>
                      <a:endParaRPr lang="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2174875" y="5547995"/>
            <a:ext cx="7842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* Includes costs of driving to and from non-Davis depots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Note: inclusion of non-Davis depots substantially reduces total work hours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Economics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Bolt Testing - Personnel and Operations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044575" y="1104265"/>
            <a:ext cx="3350260" cy="4886281"/>
            <a:chOff x="1596" y="1739"/>
            <a:chExt cx="5276" cy="8267"/>
          </a:xfrm>
        </p:grpSpPr>
        <p:grpSp>
          <p:nvGrpSpPr>
            <p:cNvPr id="13" name="Group 12"/>
            <p:cNvGrpSpPr/>
            <p:nvPr/>
          </p:nvGrpSpPr>
          <p:grpSpPr>
            <a:xfrm>
              <a:off x="1714" y="1884"/>
              <a:ext cx="5040" cy="7978"/>
              <a:chOff x="1714" y="1884"/>
              <a:chExt cx="5040" cy="7978"/>
            </a:xfrm>
          </p:grpSpPr>
          <p:pic>
            <p:nvPicPr>
              <p:cNvPr id="11" name="Picture 10" descr="bolt_50_hist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714" y="6439"/>
                <a:ext cx="5040" cy="3423"/>
              </a:xfrm>
              <a:prstGeom prst="rect">
                <a:avLst/>
              </a:prstGeom>
            </p:spPr>
          </p:pic>
          <p:pic>
            <p:nvPicPr>
              <p:cNvPr id="12" name="Picture 11" descr="/home/aaron/Desktop/electric_vrp/figs/bolt_50_map.pngbolt_50_map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65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1596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07865" y="1104265"/>
            <a:ext cx="3350260" cy="4886281"/>
            <a:chOff x="7099" y="1739"/>
            <a:chExt cx="5276" cy="8267"/>
          </a:xfrm>
        </p:grpSpPr>
        <p:grpSp>
          <p:nvGrpSpPr>
            <p:cNvPr id="14" name="Group 13"/>
            <p:cNvGrpSpPr/>
            <p:nvPr/>
          </p:nvGrpSpPr>
          <p:grpSpPr>
            <a:xfrm>
              <a:off x="7217" y="1884"/>
              <a:ext cx="5040" cy="7978"/>
              <a:chOff x="7271" y="1884"/>
              <a:chExt cx="5040" cy="7978"/>
            </a:xfrm>
          </p:grpSpPr>
          <p:pic>
            <p:nvPicPr>
              <p:cNvPr id="6" name="Picture 5" descr="bolt_75_hist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1" y="6495"/>
                <a:ext cx="5040" cy="3367"/>
              </a:xfrm>
              <a:prstGeom prst="rect">
                <a:avLst/>
              </a:prstGeom>
            </p:spPr>
          </p:pic>
          <p:pic>
            <p:nvPicPr>
              <p:cNvPr id="7" name="Picture 6" descr="/home/aaron/Desktop/electric_vrp/figs/bolt_75_map.pngbolt_75_map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022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7099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71155" y="1104265"/>
            <a:ext cx="3350260" cy="4886281"/>
            <a:chOff x="12602" y="1739"/>
            <a:chExt cx="5276" cy="8267"/>
          </a:xfrm>
        </p:grpSpPr>
        <p:grpSp>
          <p:nvGrpSpPr>
            <p:cNvPr id="15" name="Group 14"/>
            <p:cNvGrpSpPr/>
            <p:nvPr/>
          </p:nvGrpSpPr>
          <p:grpSpPr>
            <a:xfrm>
              <a:off x="12720" y="1884"/>
              <a:ext cx="5040" cy="7978"/>
              <a:chOff x="12719" y="1884"/>
              <a:chExt cx="5040" cy="7978"/>
            </a:xfrm>
          </p:grpSpPr>
          <p:pic>
            <p:nvPicPr>
              <p:cNvPr id="2" name="Picture 1" descr="bolt_99_hist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9" y="6495"/>
                <a:ext cx="5040" cy="3367"/>
              </a:xfrm>
              <a:prstGeom prst="rect">
                <a:avLst/>
              </a:prstGeom>
            </p:spPr>
          </p:pic>
          <p:pic>
            <p:nvPicPr>
              <p:cNvPr id="4" name="Picture 3" descr="/home/aaron/Desktop/electric_vrp/figs/bolt_99_map.pngbolt_99_map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3470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12602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2" name="Text Box 21"/>
          <p:cNvSpPr txBox="1"/>
          <p:nvPr/>
        </p:nvSpPr>
        <p:spPr>
          <a:xfrm>
            <a:off x="134556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50</a:t>
            </a:r>
            <a:r>
              <a:rPr lang="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 Routing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80885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75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27214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99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Routing Economics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Lightning </a:t>
            </a:r>
            <a:r>
              <a:rPr lang="en-US" altLang="en-US" sz="2000"/>
              <a:t>Testing</a:t>
            </a:r>
            <a:r>
              <a:rPr lang="en-US" altLang="en-US" sz="2000">
                <a:sym typeface="+mn-ea"/>
              </a:rPr>
              <a:t> - Personnel and Operations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044575" y="1104265"/>
            <a:ext cx="3350260" cy="4886281"/>
            <a:chOff x="1596" y="1739"/>
            <a:chExt cx="5276" cy="8267"/>
          </a:xfrm>
        </p:grpSpPr>
        <p:grpSp>
          <p:nvGrpSpPr>
            <p:cNvPr id="13" name="Group 12"/>
            <p:cNvGrpSpPr/>
            <p:nvPr/>
          </p:nvGrpSpPr>
          <p:grpSpPr>
            <a:xfrm>
              <a:off x="1889" y="1884"/>
              <a:ext cx="4691" cy="7978"/>
              <a:chOff x="1889" y="1884"/>
              <a:chExt cx="4691" cy="7978"/>
            </a:xfrm>
          </p:grpSpPr>
          <p:pic>
            <p:nvPicPr>
              <p:cNvPr id="11" name="Picture 10" descr="/home/aaron/Desktop/electric_vrp/figs/lightning_50_hist.pnglightning_50_hist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1889" y="6439"/>
                <a:ext cx="4691" cy="3423"/>
              </a:xfrm>
              <a:prstGeom prst="rect">
                <a:avLst/>
              </a:prstGeom>
            </p:spPr>
          </p:pic>
          <p:pic>
            <p:nvPicPr>
              <p:cNvPr id="12" name="Picture 11" descr="/home/aaron/Desktop/electric_vrp/figs/lightning_50_map.pnglightning_50_map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465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1596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07865" y="1104265"/>
            <a:ext cx="3350260" cy="4886281"/>
            <a:chOff x="7099" y="1739"/>
            <a:chExt cx="5276" cy="8267"/>
          </a:xfrm>
        </p:grpSpPr>
        <p:grpSp>
          <p:nvGrpSpPr>
            <p:cNvPr id="14" name="Group 13"/>
            <p:cNvGrpSpPr/>
            <p:nvPr/>
          </p:nvGrpSpPr>
          <p:grpSpPr>
            <a:xfrm>
              <a:off x="7362" y="1884"/>
              <a:ext cx="4750" cy="7978"/>
              <a:chOff x="7416" y="1884"/>
              <a:chExt cx="4750" cy="7978"/>
            </a:xfrm>
          </p:grpSpPr>
          <p:pic>
            <p:nvPicPr>
              <p:cNvPr id="6" name="Picture 5" descr="/home/aaron/Desktop/electric_vrp/figs/lightning_75_hist.pnglightning_75_hist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416" y="6495"/>
                <a:ext cx="4750" cy="3367"/>
              </a:xfrm>
              <a:prstGeom prst="rect">
                <a:avLst/>
              </a:prstGeom>
            </p:spPr>
          </p:pic>
          <p:pic>
            <p:nvPicPr>
              <p:cNvPr id="7" name="Picture 6" descr="/home/aaron/Desktop/electric_vrp/figs/lightning_75_map.pnglightning_75_map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8022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7099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71155" y="1104265"/>
            <a:ext cx="3350260" cy="4886281"/>
            <a:chOff x="12602" y="1739"/>
            <a:chExt cx="5276" cy="8267"/>
          </a:xfrm>
        </p:grpSpPr>
        <p:grpSp>
          <p:nvGrpSpPr>
            <p:cNvPr id="15" name="Group 14"/>
            <p:cNvGrpSpPr/>
            <p:nvPr/>
          </p:nvGrpSpPr>
          <p:grpSpPr>
            <a:xfrm>
              <a:off x="12851" y="1884"/>
              <a:ext cx="4779" cy="7978"/>
              <a:chOff x="12850" y="1884"/>
              <a:chExt cx="4779" cy="7978"/>
            </a:xfrm>
          </p:grpSpPr>
          <p:pic>
            <p:nvPicPr>
              <p:cNvPr id="2" name="Picture 1" descr="/home/aaron/Desktop/electric_vrp/figs/lightning_99_hist.pnglightning_99_hist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2850" y="6495"/>
                <a:ext cx="4779" cy="3367"/>
              </a:xfrm>
              <a:prstGeom prst="rect">
                <a:avLst/>
              </a:prstGeom>
            </p:spPr>
          </p:pic>
          <p:pic>
            <p:nvPicPr>
              <p:cNvPr id="4" name="Picture 3" descr="/home/aaron/Desktop/electric_vrp/figs/lightning_99_map.pnglightning_99_map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3470" y="1884"/>
                <a:ext cx="3538" cy="4320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12602" y="1739"/>
              <a:ext cx="5276" cy="8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2" name="Text Box 21"/>
          <p:cNvSpPr txBox="1"/>
          <p:nvPr/>
        </p:nvSpPr>
        <p:spPr>
          <a:xfrm>
            <a:off x="134556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50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80885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75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272145" y="5990590"/>
            <a:ext cx="2748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99</a:t>
            </a:r>
            <a:r>
              <a:rPr lang="en-US" altLang="en-US" sz="2000" baseline="30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Percentile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Routing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2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5442</Words>
  <Application>WPS Presentation</Application>
  <PresentationFormat>Widescreen</PresentationFormat>
  <Paragraphs>261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49</vt:i4>
      </vt:variant>
      <vt:variant>
        <vt:lpstr>幻灯片标题</vt:lpstr>
      </vt:variant>
      <vt:variant>
        <vt:i4>14</vt:i4>
      </vt:variant>
    </vt:vector>
  </HeadingPairs>
  <TitlesOfParts>
    <vt:vector size="73" baseType="lpstr">
      <vt:lpstr>Arial</vt:lpstr>
      <vt:lpstr>SimSun</vt:lpstr>
      <vt:lpstr>Wingdings</vt:lpstr>
      <vt:lpstr>Century Gothic</vt:lpstr>
      <vt:lpstr>Gubbi</vt:lpstr>
      <vt:lpstr>Times New Roman</vt:lpstr>
      <vt:lpstr>Avenir Next LT Pro</vt:lpstr>
      <vt:lpstr>微软雅黑</vt:lpstr>
      <vt:lpstr>Arial Unicode MS</vt:lpstr>
      <vt:lpstr>Calibri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11_Custom Design</vt:lpstr>
      <vt:lpstr>12_Custom Design</vt:lpstr>
      <vt:lpstr>13_Custom Design</vt:lpstr>
      <vt:lpstr>14_Custom Design</vt:lpstr>
      <vt:lpstr>15_Custom Design</vt:lpstr>
      <vt:lpstr>16_Custom Design</vt:lpstr>
      <vt:lpstr>17_Custom Design</vt:lpstr>
      <vt:lpstr>18_Custom Design</vt:lpstr>
      <vt:lpstr>19_Custom Design</vt:lpstr>
      <vt:lpstr>20_Custom Design</vt:lpstr>
      <vt:lpstr>21_Custom Design</vt:lpstr>
      <vt:lpstr>22_Custom Design</vt:lpstr>
      <vt:lpstr>23_Custom Design</vt:lpstr>
      <vt:lpstr>24_Custom Design</vt:lpstr>
      <vt:lpstr>25_Custom Design</vt:lpstr>
      <vt:lpstr>26_Custom Design</vt:lpstr>
      <vt:lpstr>27_Custom Design</vt:lpstr>
      <vt:lpstr>28_Custom Design</vt:lpstr>
      <vt:lpstr>29_Custom Design</vt:lpstr>
      <vt:lpstr>30_Custom Design</vt:lpstr>
      <vt:lpstr>31_Custom Design</vt:lpstr>
      <vt:lpstr>32_Custom Design</vt:lpstr>
      <vt:lpstr>33_Custom Design</vt:lpstr>
      <vt:lpstr>34_Custom Design</vt:lpstr>
      <vt:lpstr>35_Custom Design</vt:lpstr>
      <vt:lpstr>22_Custom Design</vt:lpstr>
      <vt:lpstr>36_Custom Design</vt:lpstr>
      <vt:lpstr>37_Custom Design</vt:lpstr>
      <vt:lpstr>38_Custom Design</vt:lpstr>
      <vt:lpstr>39_Custom Design</vt:lpstr>
      <vt:lpstr>40_Custom Design</vt:lpstr>
      <vt:lpstr>41_Custom Design</vt:lpstr>
      <vt:lpstr>42_Custom Design</vt:lpstr>
      <vt:lpstr>43_Custom Design</vt:lpstr>
      <vt:lpstr>44_Custom Design</vt:lpstr>
      <vt:lpstr>45_Custom Design</vt:lpstr>
      <vt:lpstr>46_Custom Design</vt:lpstr>
      <vt:lpstr>47_Custom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[Presentation Title]</dc:title>
  <dc:creator>Michael Dominick Fortunato</dc:creator>
  <cp:lastModifiedBy>aaron</cp:lastModifiedBy>
  <cp:revision>4036</cp:revision>
  <dcterms:created xsi:type="dcterms:W3CDTF">2024-03-13T04:17:42Z</dcterms:created>
  <dcterms:modified xsi:type="dcterms:W3CDTF">2024-03-13T04:17:42Z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0x010100CF97EC83F5BD79439F154A4381C5A19F</vt:lpwstr>
  </property>
  <property fmtid="{D5CDD505-2E9C-101B-9397-08002B2CF9AE}" pid="3" name="KSOProductBuildVer">
    <vt:lpwstr>1033-11.1.0.9505</vt:lpwstr>
  </property>
</Properties>
</file>